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</p:sldIdLst>
  <p:sldSz cx="18288000" cy="10287000"/>
  <p:notesSz cx="6858000" cy="9144000"/>
  <p:embeddedFontLst>
    <p:embeddedFont>
      <p:font typeface="Marta" charset="1" panose="02000503060000020003"/>
      <p:regular r:id="rId6"/>
    </p:embeddedFont>
    <p:embeddedFont>
      <p:font typeface="Marta Bold" charset="1" panose="02000503060000020003"/>
      <p:regular r:id="rId7"/>
    </p:embeddedFont>
    <p:embeddedFont>
      <p:font typeface="Marta Italics" charset="1" panose="02000503060000020003"/>
      <p:regular r:id="rId8"/>
    </p:embeddedFont>
    <p:embeddedFont>
      <p:font typeface="Arimo" charset="1" panose="020B0604020202020204"/>
      <p:regular r:id="rId9"/>
    </p:embeddedFont>
    <p:embeddedFont>
      <p:font typeface="Arimo Bold" charset="1" panose="020B0704020202020204"/>
      <p:regular r:id="rId10"/>
    </p:embeddedFont>
    <p:embeddedFont>
      <p:font typeface="Arimo Italics" charset="1" panose="020B0604020202090204"/>
      <p:regular r:id="rId11"/>
    </p:embeddedFont>
    <p:embeddedFont>
      <p:font typeface="Arimo Bold Italics" charset="1" panose="020B0704020202090204"/>
      <p:regular r:id="rId12"/>
    </p:embeddedFont>
    <p:embeddedFont>
      <p:font typeface="Stardos Stencil" charset="1" panose="02000506070000020003"/>
      <p:regular r:id="rId13"/>
    </p:embeddedFont>
    <p:embeddedFont>
      <p:font typeface="Stardos Stencil Bold" charset="1" panose="02000503080000020003"/>
      <p:regular r:id="rId14"/>
    </p:embeddedFont>
    <p:embeddedFont>
      <p:font typeface="Ping Hebrew" charset="1" panose="0000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26" Target="slides/slide11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7.jpeg" Type="http://schemas.openxmlformats.org/officeDocument/2006/relationships/image"/><Relationship Id="rId5" Target="../media/image38.jpeg" Type="http://schemas.openxmlformats.org/officeDocument/2006/relationships/image"/><Relationship Id="rId6" Target="../media/image39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14" Target="../media/image22.png" Type="http://schemas.openxmlformats.org/officeDocument/2006/relationships/image"/><Relationship Id="rId15" Target="../media/image23.svg" Type="http://schemas.openxmlformats.org/officeDocument/2006/relationships/image"/><Relationship Id="rId16" Target="../media/image3.png" Type="http://schemas.openxmlformats.org/officeDocument/2006/relationships/image"/><Relationship Id="rId17" Target="../media/image4.svg" Type="http://schemas.openxmlformats.org/officeDocument/2006/relationships/image"/><Relationship Id="rId18" Target="../media/image19.png" Type="http://schemas.openxmlformats.org/officeDocument/2006/relationships/image"/><Relationship Id="rId19" Target="../media/image20.svg" Type="http://schemas.openxmlformats.org/officeDocument/2006/relationships/image"/><Relationship Id="rId2" Target="../media/image1.png" Type="http://schemas.openxmlformats.org/officeDocument/2006/relationships/image"/><Relationship Id="rId20" Target="../media/image5.png" Type="http://schemas.openxmlformats.org/officeDocument/2006/relationships/image"/><Relationship Id="rId21" Target="../media/image6.svg" Type="http://schemas.openxmlformats.org/officeDocument/2006/relationships/image"/><Relationship Id="rId22" Target="../media/image11.png" Type="http://schemas.openxmlformats.org/officeDocument/2006/relationships/image"/><Relationship Id="rId23" Target="../media/image12.svg" Type="http://schemas.openxmlformats.org/officeDocument/2006/relationships/image"/><Relationship Id="rId24" Target="../media/image13.png" Type="http://schemas.openxmlformats.org/officeDocument/2006/relationships/image"/><Relationship Id="rId25" Target="../media/image9.png" Type="http://schemas.openxmlformats.org/officeDocument/2006/relationships/image"/><Relationship Id="rId26" Target="../media/image10.svg" Type="http://schemas.openxmlformats.org/officeDocument/2006/relationships/image"/><Relationship Id="rId27" Target="../media/image7.png" Type="http://schemas.openxmlformats.org/officeDocument/2006/relationships/image"/><Relationship Id="rId28" Target="../media/image8.svg" Type="http://schemas.openxmlformats.org/officeDocument/2006/relationships/image"/><Relationship Id="rId3" Target="../media/image2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jpeg" Type="http://schemas.openxmlformats.org/officeDocument/2006/relationships/image"/><Relationship Id="rId7" Target="../media/image33.jpeg" Type="http://schemas.openxmlformats.org/officeDocument/2006/relationships/image"/><Relationship Id="rId8" Target="../media/image34.jpeg" Type="http://schemas.openxmlformats.org/officeDocument/2006/relationships/image"/><Relationship Id="rId9" Target="../media/image3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DF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09032">
            <a:off x="13041230" y="-908518"/>
            <a:ext cx="7171015" cy="2516374"/>
          </a:xfrm>
          <a:custGeom>
            <a:avLst/>
            <a:gdLst/>
            <a:ahLst/>
            <a:cxnLst/>
            <a:rect r="r" b="b" t="t" l="l"/>
            <a:pathLst>
              <a:path h="2516374" w="7171015">
                <a:moveTo>
                  <a:pt x="0" y="0"/>
                </a:moveTo>
                <a:lnTo>
                  <a:pt x="7171015" y="0"/>
                </a:lnTo>
                <a:lnTo>
                  <a:pt x="7171015" y="2516374"/>
                </a:lnTo>
                <a:lnTo>
                  <a:pt x="0" y="2516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578747">
            <a:off x="15608398" y="9582321"/>
            <a:ext cx="4016304" cy="1409358"/>
          </a:xfrm>
          <a:custGeom>
            <a:avLst/>
            <a:gdLst/>
            <a:ahLst/>
            <a:cxnLst/>
            <a:rect r="r" b="b" t="t" l="l"/>
            <a:pathLst>
              <a:path h="1409358" w="4016304">
                <a:moveTo>
                  <a:pt x="0" y="0"/>
                </a:moveTo>
                <a:lnTo>
                  <a:pt x="4016305" y="0"/>
                </a:lnTo>
                <a:lnTo>
                  <a:pt x="4016305" y="1409358"/>
                </a:lnTo>
                <a:lnTo>
                  <a:pt x="0" y="14093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762508">
            <a:off x="-2680384" y="3207764"/>
            <a:ext cx="5360767" cy="1881142"/>
          </a:xfrm>
          <a:custGeom>
            <a:avLst/>
            <a:gdLst/>
            <a:ahLst/>
            <a:cxnLst/>
            <a:rect r="r" b="b" t="t" l="l"/>
            <a:pathLst>
              <a:path h="1881142" w="5360767">
                <a:moveTo>
                  <a:pt x="0" y="0"/>
                </a:moveTo>
                <a:lnTo>
                  <a:pt x="5360768" y="0"/>
                </a:lnTo>
                <a:lnTo>
                  <a:pt x="5360768" y="1881142"/>
                </a:lnTo>
                <a:lnTo>
                  <a:pt x="0" y="1881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616112"/>
            <a:ext cx="16230600" cy="4954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962"/>
              </a:lnSpc>
              <a:spcBef>
                <a:spcPct val="0"/>
              </a:spcBef>
            </a:pPr>
            <a:r>
              <a:rPr lang="en-US" sz="14259" spc="128" u="none">
                <a:solidFill>
                  <a:srgbClr val="2E2E30"/>
                </a:solidFill>
                <a:latin typeface="Marta"/>
              </a:rPr>
              <a:t>CRONOLOGÍA</a:t>
            </a:r>
          </a:p>
          <a:p>
            <a:pPr algn="ctr" marL="0" indent="0" lvl="0">
              <a:lnSpc>
                <a:spcPts val="19962"/>
              </a:lnSpc>
              <a:spcBef>
                <a:spcPct val="0"/>
              </a:spcBef>
            </a:pPr>
            <a:r>
              <a:rPr lang="en-US" sz="14259" spc="128" u="none">
                <a:solidFill>
                  <a:srgbClr val="2E2E30"/>
                </a:solidFill>
                <a:latin typeface="Marta"/>
              </a:rPr>
              <a:t>HISTÓRICA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10253549">
            <a:off x="-1695978" y="8492016"/>
            <a:ext cx="9039569" cy="3172067"/>
          </a:xfrm>
          <a:custGeom>
            <a:avLst/>
            <a:gdLst/>
            <a:ahLst/>
            <a:cxnLst/>
            <a:rect r="r" b="b" t="t" l="l"/>
            <a:pathLst>
              <a:path h="3172067" w="9039569">
                <a:moveTo>
                  <a:pt x="0" y="0"/>
                </a:moveTo>
                <a:lnTo>
                  <a:pt x="9039568" y="0"/>
                </a:lnTo>
                <a:lnTo>
                  <a:pt x="9039568" y="3172067"/>
                </a:lnTo>
                <a:lnTo>
                  <a:pt x="0" y="31720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414784" y="7524497"/>
            <a:ext cx="1252302" cy="74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31"/>
              </a:lnSpc>
            </a:pPr>
            <a:r>
              <a:rPr lang="en-US" sz="4379">
                <a:solidFill>
                  <a:srgbClr val="000000"/>
                </a:solidFill>
                <a:latin typeface="Stardos Stencil"/>
              </a:rPr>
              <a:t>750</a:t>
            </a:r>
          </a:p>
        </p:txBody>
      </p:sp>
      <p:sp>
        <p:nvSpPr>
          <p:cNvPr name="AutoShape 8" id="8"/>
          <p:cNvSpPr/>
          <p:nvPr/>
        </p:nvSpPr>
        <p:spPr>
          <a:xfrm rot="19229">
            <a:off x="6414813" y="8266427"/>
            <a:ext cx="1252243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0228627" y="7524497"/>
            <a:ext cx="1430583" cy="748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6"/>
              </a:lnSpc>
            </a:pPr>
            <a:r>
              <a:rPr lang="en-US" sz="4375">
                <a:solidFill>
                  <a:srgbClr val="000000"/>
                </a:solidFill>
                <a:latin typeface="Stardos Stencil"/>
              </a:rPr>
              <a:t>540</a:t>
            </a:r>
          </a:p>
        </p:txBody>
      </p:sp>
      <p:sp>
        <p:nvSpPr>
          <p:cNvPr name="AutoShape 10" id="10"/>
          <p:cNvSpPr/>
          <p:nvPr/>
        </p:nvSpPr>
        <p:spPr>
          <a:xfrm rot="19229">
            <a:off x="10327574" y="8266427"/>
            <a:ext cx="1252243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-629025">
            <a:off x="594037" y="4725560"/>
            <a:ext cx="2380642" cy="3348729"/>
          </a:xfrm>
          <a:custGeom>
            <a:avLst/>
            <a:gdLst/>
            <a:ahLst/>
            <a:cxnLst/>
            <a:rect r="r" b="b" t="t" l="l"/>
            <a:pathLst>
              <a:path h="3348729" w="2380642">
                <a:moveTo>
                  <a:pt x="0" y="0"/>
                </a:moveTo>
                <a:lnTo>
                  <a:pt x="2380642" y="0"/>
                </a:lnTo>
                <a:lnTo>
                  <a:pt x="2380642" y="3348729"/>
                </a:lnTo>
                <a:lnTo>
                  <a:pt x="0" y="3348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696875">
            <a:off x="14952295" y="5174245"/>
            <a:ext cx="2674257" cy="3477166"/>
          </a:xfrm>
          <a:custGeom>
            <a:avLst/>
            <a:gdLst/>
            <a:ahLst/>
            <a:cxnLst/>
            <a:rect r="r" b="b" t="t" l="l"/>
            <a:pathLst>
              <a:path h="3477166" w="2674257">
                <a:moveTo>
                  <a:pt x="0" y="0"/>
                </a:moveTo>
                <a:lnTo>
                  <a:pt x="2674257" y="0"/>
                </a:lnTo>
                <a:lnTo>
                  <a:pt x="2674257" y="3477167"/>
                </a:lnTo>
                <a:lnTo>
                  <a:pt x="0" y="34771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 rot="0">
            <a:off x="7737405" y="7930834"/>
            <a:ext cx="2491222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14" id="14"/>
          <p:cNvSpPr txBox="true"/>
          <p:nvPr/>
        </p:nvSpPr>
        <p:spPr>
          <a:xfrm rot="0">
            <a:off x="6315866" y="6456248"/>
            <a:ext cx="5656268" cy="1034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62"/>
              </a:lnSpc>
            </a:pPr>
            <a:r>
              <a:rPr lang="en-US" sz="6044">
                <a:solidFill>
                  <a:srgbClr val="010101"/>
                </a:solidFill>
                <a:latin typeface="Ping Hebrew"/>
              </a:rPr>
              <a:t>Antigua Roma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DF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09032">
            <a:off x="13041230" y="-908518"/>
            <a:ext cx="7171015" cy="2516374"/>
          </a:xfrm>
          <a:custGeom>
            <a:avLst/>
            <a:gdLst/>
            <a:ahLst/>
            <a:cxnLst/>
            <a:rect r="r" b="b" t="t" l="l"/>
            <a:pathLst>
              <a:path h="2516374" w="7171015">
                <a:moveTo>
                  <a:pt x="0" y="0"/>
                </a:moveTo>
                <a:lnTo>
                  <a:pt x="7171015" y="0"/>
                </a:lnTo>
                <a:lnTo>
                  <a:pt x="7171015" y="2516374"/>
                </a:lnTo>
                <a:lnTo>
                  <a:pt x="0" y="2516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253549">
            <a:off x="-1631035" y="8700967"/>
            <a:ext cx="9039569" cy="3172067"/>
          </a:xfrm>
          <a:custGeom>
            <a:avLst/>
            <a:gdLst/>
            <a:ahLst/>
            <a:cxnLst/>
            <a:rect r="r" b="b" t="t" l="l"/>
            <a:pathLst>
              <a:path h="3172067" w="9039569">
                <a:moveTo>
                  <a:pt x="0" y="0"/>
                </a:moveTo>
                <a:lnTo>
                  <a:pt x="9039569" y="0"/>
                </a:lnTo>
                <a:lnTo>
                  <a:pt x="9039569" y="3172066"/>
                </a:lnTo>
                <a:lnTo>
                  <a:pt x="0" y="3172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38341" y="2612785"/>
            <a:ext cx="2977814" cy="2977802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4999" t="0" r="-24999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4827546" y="2536707"/>
            <a:ext cx="2977814" cy="2977802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-33333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8416752" y="2536707"/>
            <a:ext cx="2977814" cy="2977802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0" r="-50093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238341" y="1299092"/>
            <a:ext cx="11678889" cy="1146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284"/>
              </a:lnSpc>
              <a:spcBef>
                <a:spcPct val="0"/>
              </a:spcBef>
            </a:pPr>
            <a:r>
              <a:rPr lang="en-US" sz="6631" spc="59">
                <a:solidFill>
                  <a:srgbClr val="2E2E30"/>
                </a:solidFill>
                <a:latin typeface="Marta"/>
              </a:rPr>
              <a:t>INTEGRANTES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8341" y="5780771"/>
            <a:ext cx="2977814" cy="44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9"/>
              </a:lnSpc>
            </a:pPr>
            <a:r>
              <a:rPr lang="en-US" sz="2578">
                <a:solidFill>
                  <a:srgbClr val="010101"/>
                </a:solidFill>
                <a:latin typeface="Ping Hebrew"/>
              </a:rPr>
              <a:t>Felipe Saenz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27546" y="5780771"/>
            <a:ext cx="2977814" cy="44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9"/>
              </a:lnSpc>
            </a:pPr>
            <a:r>
              <a:rPr lang="en-US" sz="2578">
                <a:solidFill>
                  <a:srgbClr val="010101"/>
                </a:solidFill>
                <a:latin typeface="Ping Hebrew"/>
              </a:rPr>
              <a:t>Margarita Pérez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416752" y="5780771"/>
            <a:ext cx="2977814" cy="44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9"/>
              </a:lnSpc>
            </a:pPr>
            <a:r>
              <a:rPr lang="en-US" sz="2578">
                <a:solidFill>
                  <a:srgbClr val="010101"/>
                </a:solidFill>
                <a:latin typeface="Ping Hebrew"/>
              </a:rPr>
              <a:t>Marcela Andrade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6564850"/>
            <a:ext cx="6573902" cy="1146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284"/>
              </a:lnSpc>
              <a:spcBef>
                <a:spcPct val="0"/>
              </a:spcBef>
            </a:pPr>
            <a:r>
              <a:rPr lang="en-US" sz="6631" spc="59">
                <a:solidFill>
                  <a:srgbClr val="2E2E30"/>
                </a:solidFill>
                <a:latin typeface="Marta"/>
              </a:rPr>
              <a:t>BIBLIOGRAFÍA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7653711"/>
            <a:ext cx="6776660" cy="906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56679" indent="-278339" lvl="1">
              <a:lnSpc>
                <a:spcPts val="3609"/>
              </a:lnSpc>
              <a:buFont typeface="Arial"/>
              <a:buChar char="•"/>
            </a:pPr>
            <a:r>
              <a:rPr lang="en-US" sz="2578">
                <a:solidFill>
                  <a:srgbClr val="010101"/>
                </a:solidFill>
                <a:latin typeface="Ping Hebrew"/>
              </a:rPr>
              <a:t>www.unsitiogenial.es</a:t>
            </a:r>
          </a:p>
          <a:p>
            <a:pPr marL="556679" indent="-278339" lvl="1">
              <a:lnSpc>
                <a:spcPts val="3609"/>
              </a:lnSpc>
              <a:buFont typeface="Arial"/>
              <a:buChar char="•"/>
            </a:pPr>
            <a:r>
              <a:rPr lang="en-US" sz="2578">
                <a:solidFill>
                  <a:srgbClr val="010101"/>
                </a:solidFill>
                <a:latin typeface="Ping Hebrew"/>
              </a:rPr>
              <a:t>www.unsitiogenial.es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90807" y="6564850"/>
            <a:ext cx="7096532" cy="1146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284"/>
              </a:lnSpc>
              <a:spcBef>
                <a:spcPct val="0"/>
              </a:spcBef>
            </a:pPr>
            <a:r>
              <a:rPr lang="en-US" sz="6631" spc="59">
                <a:solidFill>
                  <a:srgbClr val="2E2E30"/>
                </a:solidFill>
                <a:latin typeface="Marta"/>
                <a:ea typeface="Marta"/>
              </a:rPr>
              <a:t>GRUPO N° 3</a:t>
            </a:r>
          </a:p>
        </p:txBody>
      </p:sp>
      <p:sp>
        <p:nvSpPr>
          <p:cNvPr name="AutoShape 17" id="17"/>
          <p:cNvSpPr/>
          <p:nvPr/>
        </p:nvSpPr>
        <p:spPr>
          <a:xfrm rot="0">
            <a:off x="7602602" y="7047435"/>
            <a:ext cx="1729493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18" id="18"/>
          <p:cNvSpPr txBox="true"/>
          <p:nvPr/>
        </p:nvSpPr>
        <p:spPr>
          <a:xfrm rot="0">
            <a:off x="9690807" y="7653711"/>
            <a:ext cx="7147078" cy="1363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9"/>
              </a:lnSpc>
            </a:pPr>
            <a:r>
              <a:rPr lang="en-US" sz="2578" spc="23">
                <a:solidFill>
                  <a:srgbClr val="010101"/>
                </a:solidFill>
                <a:latin typeface="Ping Hebrew"/>
              </a:rPr>
              <a:t>Cronología </a:t>
            </a:r>
            <a:r>
              <a:rPr lang="en-US" sz="2578" spc="23">
                <a:solidFill>
                  <a:srgbClr val="010101"/>
                </a:solidFill>
                <a:latin typeface="Ping Hebrew"/>
              </a:rPr>
              <a:t>histórica de antigua Roma</a:t>
            </a:r>
          </a:p>
          <a:p>
            <a:pPr>
              <a:lnSpc>
                <a:spcPts val="3609"/>
              </a:lnSpc>
            </a:pPr>
            <a:r>
              <a:rPr lang="en-US" sz="2578" spc="23">
                <a:solidFill>
                  <a:srgbClr val="010101"/>
                </a:solidFill>
                <a:latin typeface="Ping Hebrew"/>
              </a:rPr>
              <a:t>del 760 A.C al 540 A.C</a:t>
            </a:r>
          </a:p>
          <a:p>
            <a:pPr>
              <a:lnSpc>
                <a:spcPts val="360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DF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09032">
            <a:off x="6076023" y="3615794"/>
            <a:ext cx="3015828" cy="1058281"/>
          </a:xfrm>
          <a:custGeom>
            <a:avLst/>
            <a:gdLst/>
            <a:ahLst/>
            <a:cxnLst/>
            <a:rect r="r" b="b" t="t" l="l"/>
            <a:pathLst>
              <a:path h="1058281" w="3015828">
                <a:moveTo>
                  <a:pt x="0" y="0"/>
                </a:moveTo>
                <a:lnTo>
                  <a:pt x="3015828" y="0"/>
                </a:lnTo>
                <a:lnTo>
                  <a:pt x="3015828" y="1058281"/>
                </a:lnTo>
                <a:lnTo>
                  <a:pt x="0" y="10582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38341" y="1299092"/>
            <a:ext cx="11678889" cy="1146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284"/>
              </a:lnSpc>
              <a:spcBef>
                <a:spcPct val="0"/>
              </a:spcBef>
            </a:pPr>
            <a:r>
              <a:rPr lang="en-US" sz="6631" spc="59">
                <a:solidFill>
                  <a:srgbClr val="2E2E30"/>
                </a:solidFill>
                <a:latin typeface="Marta"/>
              </a:rPr>
              <a:t>ELEMENTOS UTILIZADOS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151756" y="2971207"/>
            <a:ext cx="859105" cy="2167466"/>
          </a:xfrm>
          <a:custGeom>
            <a:avLst/>
            <a:gdLst/>
            <a:ahLst/>
            <a:cxnLst/>
            <a:rect r="r" b="b" t="t" l="l"/>
            <a:pathLst>
              <a:path h="2167466" w="859105">
                <a:moveTo>
                  <a:pt x="0" y="0"/>
                </a:moveTo>
                <a:lnTo>
                  <a:pt x="859105" y="0"/>
                </a:lnTo>
                <a:lnTo>
                  <a:pt x="859105" y="2167466"/>
                </a:lnTo>
                <a:lnTo>
                  <a:pt x="0" y="21674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04585">
            <a:off x="9799863" y="3364022"/>
            <a:ext cx="906986" cy="1381835"/>
          </a:xfrm>
          <a:custGeom>
            <a:avLst/>
            <a:gdLst/>
            <a:ahLst/>
            <a:cxnLst/>
            <a:rect r="r" b="b" t="t" l="l"/>
            <a:pathLst>
              <a:path h="1381835" w="906986">
                <a:moveTo>
                  <a:pt x="0" y="0"/>
                </a:moveTo>
                <a:lnTo>
                  <a:pt x="906986" y="0"/>
                </a:lnTo>
                <a:lnTo>
                  <a:pt x="906986" y="1381835"/>
                </a:lnTo>
                <a:lnTo>
                  <a:pt x="0" y="13818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481223" y="3260553"/>
            <a:ext cx="846383" cy="1588774"/>
          </a:xfrm>
          <a:custGeom>
            <a:avLst/>
            <a:gdLst/>
            <a:ahLst/>
            <a:cxnLst/>
            <a:rect r="r" b="b" t="t" l="l"/>
            <a:pathLst>
              <a:path h="1588774" w="846383">
                <a:moveTo>
                  <a:pt x="0" y="0"/>
                </a:moveTo>
                <a:lnTo>
                  <a:pt x="846383" y="0"/>
                </a:lnTo>
                <a:lnTo>
                  <a:pt x="846383" y="1588773"/>
                </a:lnTo>
                <a:lnTo>
                  <a:pt x="0" y="15887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492392" y="3122348"/>
            <a:ext cx="1295455" cy="1865183"/>
          </a:xfrm>
          <a:custGeom>
            <a:avLst/>
            <a:gdLst/>
            <a:ahLst/>
            <a:cxnLst/>
            <a:rect r="r" b="b" t="t" l="l"/>
            <a:pathLst>
              <a:path h="1865183" w="1295455">
                <a:moveTo>
                  <a:pt x="0" y="0"/>
                </a:moveTo>
                <a:lnTo>
                  <a:pt x="1295454" y="0"/>
                </a:lnTo>
                <a:lnTo>
                  <a:pt x="1295454" y="1865183"/>
                </a:lnTo>
                <a:lnTo>
                  <a:pt x="0" y="18651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325078">
            <a:off x="2870940" y="3456961"/>
            <a:ext cx="1003857" cy="1070002"/>
          </a:xfrm>
          <a:custGeom>
            <a:avLst/>
            <a:gdLst/>
            <a:ahLst/>
            <a:cxnLst/>
            <a:rect r="r" b="b" t="t" l="l"/>
            <a:pathLst>
              <a:path h="1070002" w="1003857">
                <a:moveTo>
                  <a:pt x="0" y="0"/>
                </a:moveTo>
                <a:lnTo>
                  <a:pt x="1003857" y="0"/>
                </a:lnTo>
                <a:lnTo>
                  <a:pt x="1003857" y="1070002"/>
                </a:lnTo>
                <a:lnTo>
                  <a:pt x="0" y="10700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27694" y="6093445"/>
            <a:ext cx="1508584" cy="1550880"/>
          </a:xfrm>
          <a:custGeom>
            <a:avLst/>
            <a:gdLst/>
            <a:ahLst/>
            <a:cxnLst/>
            <a:rect r="r" b="b" t="t" l="l"/>
            <a:pathLst>
              <a:path h="1550880" w="1508584">
                <a:moveTo>
                  <a:pt x="0" y="0"/>
                </a:moveTo>
                <a:lnTo>
                  <a:pt x="1508583" y="0"/>
                </a:lnTo>
                <a:lnTo>
                  <a:pt x="1508583" y="1550880"/>
                </a:lnTo>
                <a:lnTo>
                  <a:pt x="0" y="155088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629025">
            <a:off x="14641861" y="5588360"/>
            <a:ext cx="1820673" cy="2561049"/>
          </a:xfrm>
          <a:custGeom>
            <a:avLst/>
            <a:gdLst/>
            <a:ahLst/>
            <a:cxnLst/>
            <a:rect r="r" b="b" t="t" l="l"/>
            <a:pathLst>
              <a:path h="2561049" w="1820673">
                <a:moveTo>
                  <a:pt x="0" y="0"/>
                </a:moveTo>
                <a:lnTo>
                  <a:pt x="1820673" y="0"/>
                </a:lnTo>
                <a:lnTo>
                  <a:pt x="1820673" y="2561049"/>
                </a:lnTo>
                <a:lnTo>
                  <a:pt x="0" y="256104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751473" y="3440542"/>
            <a:ext cx="1601449" cy="1677708"/>
          </a:xfrm>
          <a:custGeom>
            <a:avLst/>
            <a:gdLst/>
            <a:ahLst/>
            <a:cxnLst/>
            <a:rect r="r" b="b" t="t" l="l"/>
            <a:pathLst>
              <a:path h="1677708" w="1601449">
                <a:moveTo>
                  <a:pt x="0" y="0"/>
                </a:moveTo>
                <a:lnTo>
                  <a:pt x="1601449" y="0"/>
                </a:lnTo>
                <a:lnTo>
                  <a:pt x="1601449" y="1677708"/>
                </a:lnTo>
                <a:lnTo>
                  <a:pt x="0" y="167770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696875">
            <a:off x="12443559" y="6137892"/>
            <a:ext cx="1767279" cy="2297880"/>
          </a:xfrm>
          <a:custGeom>
            <a:avLst/>
            <a:gdLst/>
            <a:ahLst/>
            <a:cxnLst/>
            <a:rect r="r" b="b" t="t" l="l"/>
            <a:pathLst>
              <a:path h="2297880" w="1767279">
                <a:moveTo>
                  <a:pt x="0" y="0"/>
                </a:moveTo>
                <a:lnTo>
                  <a:pt x="1767279" y="0"/>
                </a:lnTo>
                <a:lnTo>
                  <a:pt x="1767279" y="2297881"/>
                </a:lnTo>
                <a:lnTo>
                  <a:pt x="0" y="229788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27694" y="3440542"/>
            <a:ext cx="985403" cy="985403"/>
          </a:xfrm>
          <a:custGeom>
            <a:avLst/>
            <a:gdLst/>
            <a:ahLst/>
            <a:cxnLst/>
            <a:rect r="r" b="b" t="t" l="l"/>
            <a:pathLst>
              <a:path h="985403" w="985403">
                <a:moveTo>
                  <a:pt x="0" y="0"/>
                </a:moveTo>
                <a:lnTo>
                  <a:pt x="985402" y="0"/>
                </a:lnTo>
                <a:lnTo>
                  <a:pt x="985402" y="985403"/>
                </a:lnTo>
                <a:lnTo>
                  <a:pt x="0" y="98540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8922994" y="6399924"/>
            <a:ext cx="2660724" cy="1773816"/>
          </a:xfrm>
          <a:custGeom>
            <a:avLst/>
            <a:gdLst/>
            <a:ahLst/>
            <a:cxnLst/>
            <a:rect r="r" b="b" t="t" l="l"/>
            <a:pathLst>
              <a:path h="1773816" w="2660724">
                <a:moveTo>
                  <a:pt x="2660724" y="0"/>
                </a:moveTo>
                <a:lnTo>
                  <a:pt x="0" y="0"/>
                </a:lnTo>
                <a:lnTo>
                  <a:pt x="0" y="1773816"/>
                </a:lnTo>
                <a:lnTo>
                  <a:pt x="2660724" y="1773816"/>
                </a:lnTo>
                <a:lnTo>
                  <a:pt x="2660724" y="0"/>
                </a:lnTo>
                <a:close/>
              </a:path>
            </a:pathLst>
          </a:custGeom>
          <a:blipFill>
            <a:blip r:embed="rId2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492392" y="5322821"/>
            <a:ext cx="1510378" cy="3076696"/>
          </a:xfrm>
          <a:custGeom>
            <a:avLst/>
            <a:gdLst/>
            <a:ahLst/>
            <a:cxnLst/>
            <a:rect r="r" b="b" t="t" l="l"/>
            <a:pathLst>
              <a:path h="3076696" w="1510378">
                <a:moveTo>
                  <a:pt x="0" y="0"/>
                </a:moveTo>
                <a:lnTo>
                  <a:pt x="1510378" y="0"/>
                </a:lnTo>
                <a:lnTo>
                  <a:pt x="1510378" y="3076695"/>
                </a:lnTo>
                <a:lnTo>
                  <a:pt x="0" y="307669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6593171" y="5811116"/>
            <a:ext cx="1981533" cy="2482558"/>
          </a:xfrm>
          <a:custGeom>
            <a:avLst/>
            <a:gdLst/>
            <a:ahLst/>
            <a:cxnLst/>
            <a:rect r="r" b="b" t="t" l="l"/>
            <a:pathLst>
              <a:path h="2482558" w="1981533">
                <a:moveTo>
                  <a:pt x="1981533" y="0"/>
                </a:moveTo>
                <a:lnTo>
                  <a:pt x="0" y="0"/>
                </a:lnTo>
                <a:lnTo>
                  <a:pt x="0" y="2482559"/>
                </a:lnTo>
                <a:lnTo>
                  <a:pt x="1981533" y="2482559"/>
                </a:lnTo>
                <a:lnTo>
                  <a:pt x="1981533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DF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09032">
            <a:off x="13041230" y="-908518"/>
            <a:ext cx="7171015" cy="2516374"/>
          </a:xfrm>
          <a:custGeom>
            <a:avLst/>
            <a:gdLst/>
            <a:ahLst/>
            <a:cxnLst/>
            <a:rect r="r" b="b" t="t" l="l"/>
            <a:pathLst>
              <a:path h="2516374" w="7171015">
                <a:moveTo>
                  <a:pt x="0" y="0"/>
                </a:moveTo>
                <a:lnTo>
                  <a:pt x="7171015" y="0"/>
                </a:lnTo>
                <a:lnTo>
                  <a:pt x="7171015" y="2516374"/>
                </a:lnTo>
                <a:lnTo>
                  <a:pt x="0" y="2516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253549">
            <a:off x="-1690168" y="8376220"/>
            <a:ext cx="9310220" cy="3267041"/>
          </a:xfrm>
          <a:custGeom>
            <a:avLst/>
            <a:gdLst/>
            <a:ahLst/>
            <a:cxnLst/>
            <a:rect r="r" b="b" t="t" l="l"/>
            <a:pathLst>
              <a:path h="3267041" w="9310220">
                <a:moveTo>
                  <a:pt x="0" y="0"/>
                </a:moveTo>
                <a:lnTo>
                  <a:pt x="9310220" y="0"/>
                </a:lnTo>
                <a:lnTo>
                  <a:pt x="9310220" y="3267041"/>
                </a:lnTo>
                <a:lnTo>
                  <a:pt x="0" y="32670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06788" y="3584546"/>
            <a:ext cx="2254596" cy="1558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28"/>
              </a:lnSpc>
            </a:pPr>
            <a:r>
              <a:rPr lang="en-US" sz="9091">
                <a:solidFill>
                  <a:srgbClr val="000000"/>
                </a:solidFill>
                <a:latin typeface="Stardos Stencil"/>
              </a:rPr>
              <a:t>750</a:t>
            </a:r>
          </a:p>
        </p:txBody>
      </p:sp>
      <p:sp>
        <p:nvSpPr>
          <p:cNvPr name="AutoShape 5" id="5"/>
          <p:cNvSpPr/>
          <p:nvPr/>
        </p:nvSpPr>
        <p:spPr>
          <a:xfrm rot="19229">
            <a:off x="1206841" y="5150203"/>
            <a:ext cx="225449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268071" y="1299092"/>
            <a:ext cx="13194236" cy="1147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284"/>
              </a:lnSpc>
              <a:spcBef>
                <a:spcPct val="0"/>
              </a:spcBef>
            </a:pPr>
            <a:r>
              <a:rPr lang="en-US" sz="6631" spc="59">
                <a:solidFill>
                  <a:srgbClr val="2E2E30"/>
                </a:solidFill>
                <a:latin typeface="Marta"/>
              </a:rPr>
              <a:t>ANTIGUA ROMA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13308979" y="3968797"/>
            <a:ext cx="3317758" cy="4156645"/>
          </a:xfrm>
          <a:custGeom>
            <a:avLst/>
            <a:gdLst/>
            <a:ahLst/>
            <a:cxnLst/>
            <a:rect r="r" b="b" t="t" l="l"/>
            <a:pathLst>
              <a:path h="4156645" w="3317758">
                <a:moveTo>
                  <a:pt x="3317759" y="0"/>
                </a:moveTo>
                <a:lnTo>
                  <a:pt x="0" y="0"/>
                </a:lnTo>
                <a:lnTo>
                  <a:pt x="0" y="4156645"/>
                </a:lnTo>
                <a:lnTo>
                  <a:pt x="3317759" y="4156645"/>
                </a:lnTo>
                <a:lnTo>
                  <a:pt x="331775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863476" y="5197368"/>
            <a:ext cx="1661517" cy="788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1"/>
              </a:lnSpc>
            </a:pPr>
            <a:r>
              <a:rPr lang="en-US" sz="4601">
                <a:solidFill>
                  <a:srgbClr val="000000"/>
                </a:solidFill>
                <a:latin typeface="Stardos Stencil"/>
              </a:rPr>
              <a:t>750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44875" y="3816513"/>
            <a:ext cx="8160014" cy="1251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2"/>
              </a:lnSpc>
            </a:pPr>
            <a:r>
              <a:rPr lang="en-US" sz="2394">
                <a:solidFill>
                  <a:srgbClr val="010101"/>
                </a:solidFill>
                <a:latin typeface="Ping Hebrew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AutoShape 10" id="10"/>
          <p:cNvSpPr/>
          <p:nvPr/>
        </p:nvSpPr>
        <p:spPr>
          <a:xfrm rot="0">
            <a:off x="4806926" y="6023902"/>
            <a:ext cx="144871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11" id="11"/>
          <p:cNvSpPr txBox="true"/>
          <p:nvPr/>
        </p:nvSpPr>
        <p:spPr>
          <a:xfrm rot="0">
            <a:off x="5524993" y="5197368"/>
            <a:ext cx="1661517" cy="788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1"/>
              </a:lnSpc>
            </a:pPr>
            <a:r>
              <a:rPr lang="en-US" sz="4601">
                <a:solidFill>
                  <a:srgbClr val="000000"/>
                </a:solidFill>
                <a:latin typeface="Stardos Stencil"/>
              </a:rPr>
              <a:t>745</a:t>
            </a:r>
          </a:p>
        </p:txBody>
      </p:sp>
      <p:sp>
        <p:nvSpPr>
          <p:cNvPr name="AutoShape 12" id="12"/>
          <p:cNvSpPr/>
          <p:nvPr/>
        </p:nvSpPr>
        <p:spPr>
          <a:xfrm rot="0">
            <a:off x="6436670" y="6023902"/>
            <a:ext cx="144871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13" id="13"/>
          <p:cNvSpPr txBox="true"/>
          <p:nvPr/>
        </p:nvSpPr>
        <p:spPr>
          <a:xfrm rot="0">
            <a:off x="7154737" y="5197368"/>
            <a:ext cx="1661517" cy="788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1"/>
              </a:lnSpc>
            </a:pPr>
            <a:r>
              <a:rPr lang="en-US" sz="4601">
                <a:solidFill>
                  <a:srgbClr val="000000"/>
                </a:solidFill>
                <a:latin typeface="Stardos Stencil"/>
              </a:rPr>
              <a:t>740</a:t>
            </a:r>
          </a:p>
        </p:txBody>
      </p:sp>
      <p:sp>
        <p:nvSpPr>
          <p:cNvPr name="AutoShape 14" id="14"/>
          <p:cNvSpPr/>
          <p:nvPr/>
        </p:nvSpPr>
        <p:spPr>
          <a:xfrm rot="0">
            <a:off x="8095561" y="6023902"/>
            <a:ext cx="144871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15" id="15"/>
          <p:cNvSpPr txBox="true"/>
          <p:nvPr/>
        </p:nvSpPr>
        <p:spPr>
          <a:xfrm rot="0">
            <a:off x="8813629" y="5197368"/>
            <a:ext cx="1661517" cy="788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1"/>
              </a:lnSpc>
            </a:pPr>
            <a:r>
              <a:rPr lang="en-US" sz="4601">
                <a:solidFill>
                  <a:srgbClr val="000000"/>
                </a:solidFill>
                <a:latin typeface="Stardos Stencil"/>
              </a:rPr>
              <a:t>739</a:t>
            </a:r>
          </a:p>
        </p:txBody>
      </p:sp>
      <p:sp>
        <p:nvSpPr>
          <p:cNvPr name="AutoShape 16" id="16"/>
          <p:cNvSpPr/>
          <p:nvPr/>
        </p:nvSpPr>
        <p:spPr>
          <a:xfrm rot="0">
            <a:off x="9725306" y="6023902"/>
            <a:ext cx="144871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17" id="17"/>
          <p:cNvSpPr txBox="true"/>
          <p:nvPr/>
        </p:nvSpPr>
        <p:spPr>
          <a:xfrm rot="0">
            <a:off x="10443373" y="5197368"/>
            <a:ext cx="1661517" cy="788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1"/>
              </a:lnSpc>
            </a:pPr>
            <a:r>
              <a:rPr lang="en-US" sz="4601">
                <a:solidFill>
                  <a:srgbClr val="000000"/>
                </a:solidFill>
                <a:latin typeface="Stardos Stencil"/>
              </a:rPr>
              <a:t>738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944875" y="6350737"/>
            <a:ext cx="8424787" cy="1854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95922" indent="-197961" lvl="1">
              <a:lnSpc>
                <a:spcPts val="2567"/>
              </a:lnSpc>
              <a:buFont typeface="Arial"/>
              <a:buChar char="•"/>
            </a:pPr>
            <a:r>
              <a:rPr lang="en-US" sz="1833">
                <a:solidFill>
                  <a:srgbClr val="010101"/>
                </a:solidFill>
                <a:latin typeface="Ping Hebrew"/>
              </a:rPr>
              <a:t>Lorem ipsum dolor sit amet, consectetur adipiscing elit. Duis non nisl ultricies, auctor quam a, convallis lectus. Donec iaculis placerat maximus.</a:t>
            </a:r>
          </a:p>
          <a:p>
            <a:pPr marL="395922" indent="-197961" lvl="1">
              <a:lnSpc>
                <a:spcPts val="2567"/>
              </a:lnSpc>
              <a:buFont typeface="Arial"/>
              <a:buChar char="•"/>
            </a:pPr>
            <a:r>
              <a:rPr lang="en-US" sz="1833">
                <a:solidFill>
                  <a:srgbClr val="010101"/>
                </a:solidFill>
                <a:latin typeface="Ping Hebrew"/>
              </a:rPr>
              <a:t>Lorem ipsum dolor sit amet, consectetur adipiscing elit. Duis non nisl ultricies, auctor quam a, convallis lectus. Donec iaculis placerat maximus.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DF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09032">
            <a:off x="13041230" y="-908518"/>
            <a:ext cx="7171015" cy="2516374"/>
          </a:xfrm>
          <a:custGeom>
            <a:avLst/>
            <a:gdLst/>
            <a:ahLst/>
            <a:cxnLst/>
            <a:rect r="r" b="b" t="t" l="l"/>
            <a:pathLst>
              <a:path h="2516374" w="7171015">
                <a:moveTo>
                  <a:pt x="0" y="0"/>
                </a:moveTo>
                <a:lnTo>
                  <a:pt x="7171015" y="0"/>
                </a:lnTo>
                <a:lnTo>
                  <a:pt x="7171015" y="2516374"/>
                </a:lnTo>
                <a:lnTo>
                  <a:pt x="0" y="2516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253549">
            <a:off x="-1695978" y="8492016"/>
            <a:ext cx="9039569" cy="3172067"/>
          </a:xfrm>
          <a:custGeom>
            <a:avLst/>
            <a:gdLst/>
            <a:ahLst/>
            <a:cxnLst/>
            <a:rect r="r" b="b" t="t" l="l"/>
            <a:pathLst>
              <a:path h="3172067" w="9039569">
                <a:moveTo>
                  <a:pt x="0" y="0"/>
                </a:moveTo>
                <a:lnTo>
                  <a:pt x="9039568" y="0"/>
                </a:lnTo>
                <a:lnTo>
                  <a:pt x="9039568" y="3172067"/>
                </a:lnTo>
                <a:lnTo>
                  <a:pt x="0" y="31720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520999" y="3060506"/>
            <a:ext cx="2528885" cy="5151432"/>
          </a:xfrm>
          <a:custGeom>
            <a:avLst/>
            <a:gdLst/>
            <a:ahLst/>
            <a:cxnLst/>
            <a:rect r="r" b="b" t="t" l="l"/>
            <a:pathLst>
              <a:path h="5151432" w="2528885">
                <a:moveTo>
                  <a:pt x="0" y="0"/>
                </a:moveTo>
                <a:lnTo>
                  <a:pt x="2528885" y="0"/>
                </a:lnTo>
                <a:lnTo>
                  <a:pt x="2528885" y="5151432"/>
                </a:lnTo>
                <a:lnTo>
                  <a:pt x="0" y="51514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19229">
            <a:off x="1206841" y="5150203"/>
            <a:ext cx="225449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3775252" y="5321448"/>
            <a:ext cx="2414518" cy="1132367"/>
            <a:chOff x="0" y="0"/>
            <a:chExt cx="1111380" cy="52121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11380" cy="521218"/>
            </a:xfrm>
            <a:custGeom>
              <a:avLst/>
              <a:gdLst/>
              <a:ahLst/>
              <a:cxnLst/>
              <a:rect r="r" b="b" t="t" l="l"/>
              <a:pathLst>
                <a:path h="521218" w="1111380">
                  <a:moveTo>
                    <a:pt x="0" y="0"/>
                  </a:moveTo>
                  <a:lnTo>
                    <a:pt x="1111380" y="0"/>
                  </a:lnTo>
                  <a:lnTo>
                    <a:pt x="1111380" y="521218"/>
                  </a:lnTo>
                  <a:lnTo>
                    <a:pt x="0" y="521218"/>
                  </a:lnTo>
                  <a:close/>
                </a:path>
              </a:pathLst>
            </a:custGeom>
            <a:solidFill>
              <a:srgbClr val="C8A888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206788" y="1299092"/>
            <a:ext cx="13194236" cy="1147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284"/>
              </a:lnSpc>
              <a:spcBef>
                <a:spcPct val="0"/>
              </a:spcBef>
            </a:pPr>
            <a:r>
              <a:rPr lang="en-US" sz="6631" spc="59">
                <a:solidFill>
                  <a:srgbClr val="2E2E30"/>
                </a:solidFill>
                <a:latin typeface="Marta"/>
              </a:rPr>
              <a:t>MONARQUÍA ELECTIVA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775252" y="3812979"/>
            <a:ext cx="9208028" cy="1330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46"/>
              </a:lnSpc>
            </a:pPr>
            <a:r>
              <a:rPr lang="en-US" sz="2533">
                <a:solidFill>
                  <a:srgbClr val="010101"/>
                </a:solidFill>
                <a:latin typeface="Ping Hebrew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06788" y="3584546"/>
            <a:ext cx="2254596" cy="1558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28"/>
              </a:lnSpc>
            </a:pPr>
            <a:r>
              <a:rPr lang="en-US" sz="9091">
                <a:solidFill>
                  <a:srgbClr val="000000"/>
                </a:solidFill>
                <a:latin typeface="Stardos Stencil"/>
              </a:rPr>
              <a:t>730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89072" y="5330409"/>
            <a:ext cx="1785463" cy="1057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6"/>
              </a:lnSpc>
            </a:pPr>
            <a:r>
              <a:rPr lang="en-US" sz="3062">
                <a:solidFill>
                  <a:srgbClr val="000000"/>
                </a:solidFill>
                <a:latin typeface="Stardos Stencil"/>
              </a:rPr>
              <a:t>CIUDAD ESTADO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862544" y="5321448"/>
            <a:ext cx="2414518" cy="1132367"/>
            <a:chOff x="0" y="0"/>
            <a:chExt cx="1111380" cy="52121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11380" cy="521218"/>
            </a:xfrm>
            <a:custGeom>
              <a:avLst/>
              <a:gdLst/>
              <a:ahLst/>
              <a:cxnLst/>
              <a:rect r="r" b="b" t="t" l="l"/>
              <a:pathLst>
                <a:path h="521218" w="1111380">
                  <a:moveTo>
                    <a:pt x="0" y="0"/>
                  </a:moveTo>
                  <a:lnTo>
                    <a:pt x="1111380" y="0"/>
                  </a:lnTo>
                  <a:lnTo>
                    <a:pt x="1111380" y="521218"/>
                  </a:lnTo>
                  <a:lnTo>
                    <a:pt x="0" y="521218"/>
                  </a:lnTo>
                  <a:close/>
                </a:path>
              </a:pathLst>
            </a:custGeom>
            <a:solidFill>
              <a:srgbClr val="C8A888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014715" y="5330409"/>
            <a:ext cx="2105765" cy="1057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6"/>
              </a:lnSpc>
            </a:pPr>
            <a:r>
              <a:rPr lang="en-US" sz="3062">
                <a:solidFill>
                  <a:srgbClr val="000000"/>
                </a:solidFill>
                <a:latin typeface="Stardos Stencil"/>
              </a:rPr>
              <a:t>LATINOS Y SABINOS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1776021" y="5321448"/>
            <a:ext cx="2414518" cy="1132367"/>
            <a:chOff x="0" y="0"/>
            <a:chExt cx="1111380" cy="52121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11380" cy="521218"/>
            </a:xfrm>
            <a:custGeom>
              <a:avLst/>
              <a:gdLst/>
              <a:ahLst/>
              <a:cxnLst/>
              <a:rect r="r" b="b" t="t" l="l"/>
              <a:pathLst>
                <a:path h="521218" w="1111380">
                  <a:moveTo>
                    <a:pt x="0" y="0"/>
                  </a:moveTo>
                  <a:lnTo>
                    <a:pt x="1111380" y="0"/>
                  </a:lnTo>
                  <a:lnTo>
                    <a:pt x="1111380" y="521218"/>
                  </a:lnTo>
                  <a:lnTo>
                    <a:pt x="0" y="521218"/>
                  </a:lnTo>
                  <a:close/>
                </a:path>
              </a:pathLst>
            </a:custGeom>
            <a:solidFill>
              <a:srgbClr val="C8A888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2089841" y="5330409"/>
            <a:ext cx="1785463" cy="1057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6"/>
              </a:lnSpc>
            </a:pPr>
            <a:r>
              <a:rPr lang="en-US" sz="3062">
                <a:solidFill>
                  <a:srgbClr val="000000"/>
                </a:solidFill>
                <a:latin typeface="Stardos Stencil"/>
              </a:rPr>
              <a:t>DINASTÍA TARQUIN</a:t>
            </a:r>
          </a:p>
        </p:txBody>
      </p:sp>
      <p:sp>
        <p:nvSpPr>
          <p:cNvPr name="AutoShape 18" id="18"/>
          <p:cNvSpPr/>
          <p:nvPr/>
        </p:nvSpPr>
        <p:spPr>
          <a:xfrm rot="0">
            <a:off x="5404504" y="6622187"/>
            <a:ext cx="299886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19" id="19"/>
          <p:cNvSpPr/>
          <p:nvPr/>
        </p:nvSpPr>
        <p:spPr>
          <a:xfrm rot="16574">
            <a:off x="9443787" y="6643618"/>
            <a:ext cx="296339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20" id="20"/>
          <p:cNvSpPr txBox="true"/>
          <p:nvPr/>
        </p:nvSpPr>
        <p:spPr>
          <a:xfrm rot="0">
            <a:off x="5548469" y="6743700"/>
            <a:ext cx="3006946" cy="2414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46"/>
              </a:lnSpc>
            </a:pPr>
            <a:r>
              <a:rPr lang="en-US" sz="1961">
                <a:solidFill>
                  <a:srgbClr val="010101"/>
                </a:solidFill>
                <a:latin typeface="Ping Hebrew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502492" y="6753225"/>
            <a:ext cx="2904745" cy="242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73"/>
              </a:lnSpc>
            </a:pPr>
            <a:r>
              <a:rPr lang="en-US" sz="1981">
                <a:solidFill>
                  <a:srgbClr val="010101"/>
                </a:solidFill>
                <a:latin typeface="Ping Hebrew"/>
              </a:rPr>
              <a:t>Lorem ipsum dolor sit amet, consectetur adipiscing elit. Duis vulputate nulla at ante rhoncus, vel efficitur felis condimentum. Proin odio odio.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DF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09032">
            <a:off x="13041230" y="-908518"/>
            <a:ext cx="7171015" cy="2516374"/>
          </a:xfrm>
          <a:custGeom>
            <a:avLst/>
            <a:gdLst/>
            <a:ahLst/>
            <a:cxnLst/>
            <a:rect r="r" b="b" t="t" l="l"/>
            <a:pathLst>
              <a:path h="2516374" w="7171015">
                <a:moveTo>
                  <a:pt x="0" y="0"/>
                </a:moveTo>
                <a:lnTo>
                  <a:pt x="7171015" y="0"/>
                </a:lnTo>
                <a:lnTo>
                  <a:pt x="7171015" y="2516374"/>
                </a:lnTo>
                <a:lnTo>
                  <a:pt x="0" y="2516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253549">
            <a:off x="-1695978" y="8492016"/>
            <a:ext cx="9039569" cy="3172067"/>
          </a:xfrm>
          <a:custGeom>
            <a:avLst/>
            <a:gdLst/>
            <a:ahLst/>
            <a:cxnLst/>
            <a:rect r="r" b="b" t="t" l="l"/>
            <a:pathLst>
              <a:path h="3172067" w="9039569">
                <a:moveTo>
                  <a:pt x="0" y="0"/>
                </a:moveTo>
                <a:lnTo>
                  <a:pt x="9039568" y="0"/>
                </a:lnTo>
                <a:lnTo>
                  <a:pt x="9039568" y="3172067"/>
                </a:lnTo>
                <a:lnTo>
                  <a:pt x="0" y="31720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19229">
            <a:off x="1206841" y="5150203"/>
            <a:ext cx="225449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206788" y="1313564"/>
            <a:ext cx="985403" cy="985403"/>
          </a:xfrm>
          <a:custGeom>
            <a:avLst/>
            <a:gdLst/>
            <a:ahLst/>
            <a:cxnLst/>
            <a:rect r="r" b="b" t="t" l="l"/>
            <a:pathLst>
              <a:path h="985403" w="985403">
                <a:moveTo>
                  <a:pt x="0" y="0"/>
                </a:moveTo>
                <a:lnTo>
                  <a:pt x="985403" y="0"/>
                </a:lnTo>
                <a:lnTo>
                  <a:pt x="985403" y="985402"/>
                </a:lnTo>
                <a:lnTo>
                  <a:pt x="0" y="9854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2256944" y="5923396"/>
            <a:ext cx="5002356" cy="3334904"/>
          </a:xfrm>
          <a:custGeom>
            <a:avLst/>
            <a:gdLst/>
            <a:ahLst/>
            <a:cxnLst/>
            <a:rect r="r" b="b" t="t" l="l"/>
            <a:pathLst>
              <a:path h="3334904" w="5002356">
                <a:moveTo>
                  <a:pt x="5002356" y="0"/>
                </a:moveTo>
                <a:lnTo>
                  <a:pt x="0" y="0"/>
                </a:lnTo>
                <a:lnTo>
                  <a:pt x="0" y="3334904"/>
                </a:lnTo>
                <a:lnTo>
                  <a:pt x="5002356" y="3334904"/>
                </a:lnTo>
                <a:lnTo>
                  <a:pt x="5002356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537659" y="3765521"/>
            <a:ext cx="2518026" cy="1296784"/>
          </a:xfrm>
          <a:custGeom>
            <a:avLst/>
            <a:gdLst/>
            <a:ahLst/>
            <a:cxnLst/>
            <a:rect r="r" b="b" t="t" l="l"/>
            <a:pathLst>
              <a:path h="1296784" w="2518026">
                <a:moveTo>
                  <a:pt x="0" y="0"/>
                </a:moveTo>
                <a:lnTo>
                  <a:pt x="2518026" y="0"/>
                </a:lnTo>
                <a:lnTo>
                  <a:pt x="2518026" y="1296783"/>
                </a:lnTo>
                <a:lnTo>
                  <a:pt x="0" y="12967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923078" y="2736793"/>
            <a:ext cx="3055178" cy="5246370"/>
            <a:chOff x="0" y="0"/>
            <a:chExt cx="1114537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14537" cy="1913890"/>
            </a:xfrm>
            <a:custGeom>
              <a:avLst/>
              <a:gdLst/>
              <a:ahLst/>
              <a:cxnLst/>
              <a:rect r="r" b="b" t="t" l="l"/>
              <a:pathLst>
                <a:path h="1913890" w="1114537">
                  <a:moveTo>
                    <a:pt x="990077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90077" y="0"/>
                  </a:lnTo>
                  <a:cubicBezTo>
                    <a:pt x="1058657" y="0"/>
                    <a:pt x="1114537" y="55880"/>
                    <a:pt x="1114537" y="124460"/>
                  </a:cubicBezTo>
                  <a:lnTo>
                    <a:pt x="1114537" y="1789430"/>
                  </a:lnTo>
                  <a:cubicBezTo>
                    <a:pt x="1114537" y="1858010"/>
                    <a:pt x="1058657" y="1913890"/>
                    <a:pt x="990077" y="1913890"/>
                  </a:cubicBezTo>
                  <a:close/>
                </a:path>
              </a:pathLst>
            </a:custGeom>
            <a:solidFill>
              <a:srgbClr val="C8A888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396470" y="1299092"/>
            <a:ext cx="9860474" cy="1147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284"/>
              </a:lnSpc>
              <a:spcBef>
                <a:spcPct val="0"/>
              </a:spcBef>
            </a:pPr>
            <a:r>
              <a:rPr lang="en-US" sz="6631" spc="59">
                <a:solidFill>
                  <a:srgbClr val="2E2E30"/>
                </a:solidFill>
                <a:latin typeface="Marta"/>
              </a:rPr>
              <a:t>ROMA REPUBLICANA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6788" y="3584546"/>
            <a:ext cx="2254596" cy="1558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28"/>
              </a:lnSpc>
            </a:pPr>
            <a:r>
              <a:rPr lang="en-US" sz="9091">
                <a:solidFill>
                  <a:srgbClr val="000000"/>
                </a:solidFill>
                <a:latin typeface="Stardos Stencil"/>
              </a:rPr>
              <a:t>695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218260" y="2558545"/>
            <a:ext cx="4094876" cy="3603404"/>
            <a:chOff x="0" y="0"/>
            <a:chExt cx="1564676" cy="13768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64677" cy="1376882"/>
            </a:xfrm>
            <a:custGeom>
              <a:avLst/>
              <a:gdLst/>
              <a:ahLst/>
              <a:cxnLst/>
              <a:rect r="r" b="b" t="t" l="l"/>
              <a:pathLst>
                <a:path h="1376882" w="1564677">
                  <a:moveTo>
                    <a:pt x="1440216" y="1376882"/>
                  </a:moveTo>
                  <a:lnTo>
                    <a:pt x="124460" y="1376882"/>
                  </a:lnTo>
                  <a:cubicBezTo>
                    <a:pt x="55880" y="1376882"/>
                    <a:pt x="0" y="1321002"/>
                    <a:pt x="0" y="12524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217" y="0"/>
                  </a:lnTo>
                  <a:cubicBezTo>
                    <a:pt x="1508797" y="0"/>
                    <a:pt x="1564677" y="55880"/>
                    <a:pt x="1564677" y="124460"/>
                  </a:cubicBezTo>
                  <a:lnTo>
                    <a:pt x="1564677" y="1252422"/>
                  </a:lnTo>
                  <a:cubicBezTo>
                    <a:pt x="1564677" y="1321002"/>
                    <a:pt x="1508797" y="1376882"/>
                    <a:pt x="1440217" y="1376882"/>
                  </a:cubicBezTo>
                  <a:close/>
                </a:path>
              </a:pathLst>
            </a:custGeom>
            <a:solidFill>
              <a:srgbClr val="C8A888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4163009" y="2945398"/>
            <a:ext cx="2272301" cy="4687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99"/>
              </a:lnSpc>
            </a:pPr>
            <a:r>
              <a:rPr lang="en-US" sz="2428">
                <a:solidFill>
                  <a:srgbClr val="010101"/>
                </a:solidFill>
                <a:latin typeface="Ping Hebrew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479839" y="2775816"/>
            <a:ext cx="3462930" cy="2977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99"/>
              </a:lnSpc>
            </a:pPr>
            <a:r>
              <a:rPr lang="en-US" sz="2428">
                <a:solidFill>
                  <a:srgbClr val="010101"/>
                </a:solidFill>
                <a:latin typeface="Ping Hebrew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822737" y="4013527"/>
            <a:ext cx="1123176" cy="77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40"/>
              </a:lnSpc>
            </a:pPr>
            <a:r>
              <a:rPr lang="en-US" sz="4529">
                <a:solidFill>
                  <a:srgbClr val="000000"/>
                </a:solidFill>
                <a:latin typeface="Stardos Stencil"/>
              </a:rPr>
              <a:t>690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DF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09032">
            <a:off x="13041230" y="-908518"/>
            <a:ext cx="7171015" cy="2516374"/>
          </a:xfrm>
          <a:custGeom>
            <a:avLst/>
            <a:gdLst/>
            <a:ahLst/>
            <a:cxnLst/>
            <a:rect r="r" b="b" t="t" l="l"/>
            <a:pathLst>
              <a:path h="2516374" w="7171015">
                <a:moveTo>
                  <a:pt x="0" y="0"/>
                </a:moveTo>
                <a:lnTo>
                  <a:pt x="7171015" y="0"/>
                </a:lnTo>
                <a:lnTo>
                  <a:pt x="7171015" y="2516374"/>
                </a:lnTo>
                <a:lnTo>
                  <a:pt x="0" y="2516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253549">
            <a:off x="-1695978" y="8492016"/>
            <a:ext cx="9039569" cy="3172067"/>
          </a:xfrm>
          <a:custGeom>
            <a:avLst/>
            <a:gdLst/>
            <a:ahLst/>
            <a:cxnLst/>
            <a:rect r="r" b="b" t="t" l="l"/>
            <a:pathLst>
              <a:path h="3172067" w="9039569">
                <a:moveTo>
                  <a:pt x="0" y="0"/>
                </a:moveTo>
                <a:lnTo>
                  <a:pt x="9039568" y="0"/>
                </a:lnTo>
                <a:lnTo>
                  <a:pt x="9039568" y="3172067"/>
                </a:lnTo>
                <a:lnTo>
                  <a:pt x="0" y="31720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19229">
            <a:off x="1206841" y="5150203"/>
            <a:ext cx="225449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-629025">
            <a:off x="14066459" y="5288266"/>
            <a:ext cx="2851698" cy="4011339"/>
          </a:xfrm>
          <a:custGeom>
            <a:avLst/>
            <a:gdLst/>
            <a:ahLst/>
            <a:cxnLst/>
            <a:rect r="r" b="b" t="t" l="l"/>
            <a:pathLst>
              <a:path h="4011339" w="2851698">
                <a:moveTo>
                  <a:pt x="0" y="0"/>
                </a:moveTo>
                <a:lnTo>
                  <a:pt x="2851698" y="0"/>
                </a:lnTo>
                <a:lnTo>
                  <a:pt x="2851698" y="4011339"/>
                </a:lnTo>
                <a:lnTo>
                  <a:pt x="0" y="40113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220470" y="5705208"/>
            <a:ext cx="2675592" cy="267559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665751" y="5705208"/>
            <a:ext cx="2675592" cy="267559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733975" y="5705208"/>
            <a:ext cx="2675592" cy="2675592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0">
            <a:off x="12917230" y="1349653"/>
            <a:ext cx="3013654" cy="3157161"/>
          </a:xfrm>
          <a:custGeom>
            <a:avLst/>
            <a:gdLst/>
            <a:ahLst/>
            <a:cxnLst/>
            <a:rect r="r" b="b" t="t" l="l"/>
            <a:pathLst>
              <a:path h="3157161" w="3013654">
                <a:moveTo>
                  <a:pt x="0" y="0"/>
                </a:moveTo>
                <a:lnTo>
                  <a:pt x="3013654" y="0"/>
                </a:lnTo>
                <a:lnTo>
                  <a:pt x="3013654" y="3157161"/>
                </a:lnTo>
                <a:lnTo>
                  <a:pt x="0" y="31571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38341" y="1299092"/>
            <a:ext cx="11678889" cy="1147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284"/>
              </a:lnSpc>
              <a:spcBef>
                <a:spcPct val="0"/>
              </a:spcBef>
            </a:pPr>
            <a:r>
              <a:rPr lang="en-US" sz="6631" spc="59">
                <a:solidFill>
                  <a:srgbClr val="2E2E30"/>
                </a:solidFill>
                <a:latin typeface="Marta"/>
              </a:rPr>
              <a:t>ROMA IMPERIAL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6788" y="3584546"/>
            <a:ext cx="2254596" cy="1558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28"/>
              </a:lnSpc>
            </a:pPr>
            <a:r>
              <a:rPr lang="en-US" sz="9091">
                <a:solidFill>
                  <a:srgbClr val="000000"/>
                </a:solidFill>
                <a:latin typeface="Stardos Stencil"/>
              </a:rPr>
              <a:t>670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43436" y="8100684"/>
            <a:ext cx="2229660" cy="559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5"/>
              </a:lnSpc>
            </a:pPr>
            <a:r>
              <a:rPr lang="en-US" sz="3311">
                <a:solidFill>
                  <a:srgbClr val="000000"/>
                </a:solidFill>
                <a:latin typeface="Stardos Stencil"/>
              </a:rPr>
              <a:t>Asia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888717" y="8100684"/>
            <a:ext cx="2229660" cy="559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5"/>
              </a:lnSpc>
            </a:pPr>
            <a:r>
              <a:rPr lang="en-US" sz="3311">
                <a:solidFill>
                  <a:srgbClr val="000000"/>
                </a:solidFill>
                <a:latin typeface="Stardos Stencil"/>
              </a:rPr>
              <a:t>Europa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956941" y="8100684"/>
            <a:ext cx="2229660" cy="559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5"/>
              </a:lnSpc>
            </a:pPr>
            <a:r>
              <a:rPr lang="en-US" sz="3311">
                <a:solidFill>
                  <a:srgbClr val="000000"/>
                </a:solidFill>
                <a:latin typeface="Stardos Stencil"/>
              </a:rPr>
              <a:t>Africa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775252" y="3812979"/>
            <a:ext cx="8631916" cy="1330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46"/>
              </a:lnSpc>
            </a:pPr>
            <a:r>
              <a:rPr lang="en-US" sz="2533">
                <a:solidFill>
                  <a:srgbClr val="010101"/>
                </a:solidFill>
                <a:latin typeface="Ping Hebrew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353953" y="1507178"/>
            <a:ext cx="2437520" cy="2222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46"/>
              </a:lnSpc>
            </a:pPr>
            <a:r>
              <a:rPr lang="en-US" sz="2533">
                <a:solidFill>
                  <a:srgbClr val="010101"/>
                </a:solidFill>
                <a:latin typeface="Ping Hebrew"/>
              </a:rPr>
              <a:t>Representa el periodo de máximo esplendor del Imperio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DF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09032">
            <a:off x="13041230" y="-908518"/>
            <a:ext cx="7171015" cy="2516374"/>
          </a:xfrm>
          <a:custGeom>
            <a:avLst/>
            <a:gdLst/>
            <a:ahLst/>
            <a:cxnLst/>
            <a:rect r="r" b="b" t="t" l="l"/>
            <a:pathLst>
              <a:path h="2516374" w="7171015">
                <a:moveTo>
                  <a:pt x="0" y="0"/>
                </a:moveTo>
                <a:lnTo>
                  <a:pt x="7171015" y="0"/>
                </a:lnTo>
                <a:lnTo>
                  <a:pt x="7171015" y="2516374"/>
                </a:lnTo>
                <a:lnTo>
                  <a:pt x="0" y="2516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253549">
            <a:off x="-1695978" y="8492016"/>
            <a:ext cx="9039569" cy="3172067"/>
          </a:xfrm>
          <a:custGeom>
            <a:avLst/>
            <a:gdLst/>
            <a:ahLst/>
            <a:cxnLst/>
            <a:rect r="r" b="b" t="t" l="l"/>
            <a:pathLst>
              <a:path h="3172067" w="9039569">
                <a:moveTo>
                  <a:pt x="0" y="0"/>
                </a:moveTo>
                <a:lnTo>
                  <a:pt x="9039568" y="0"/>
                </a:lnTo>
                <a:lnTo>
                  <a:pt x="9039568" y="3172067"/>
                </a:lnTo>
                <a:lnTo>
                  <a:pt x="0" y="31720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19229">
            <a:off x="1206841" y="5150203"/>
            <a:ext cx="225449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916599" y="3765521"/>
            <a:ext cx="6342701" cy="5492779"/>
            <a:chOff x="0" y="0"/>
            <a:chExt cx="6350000" cy="54991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C8A888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238341" y="1299092"/>
            <a:ext cx="11678889" cy="231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284"/>
              </a:lnSpc>
              <a:spcBef>
                <a:spcPct val="0"/>
              </a:spcBef>
            </a:pPr>
            <a:r>
              <a:rPr lang="en-US" sz="6631" spc="59">
                <a:solidFill>
                  <a:srgbClr val="2E2E30"/>
                </a:solidFill>
                <a:latin typeface="Marta"/>
              </a:rPr>
              <a:t>ESTRUCTURA SOCIAL Y POLÍTICA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06788" y="3584546"/>
            <a:ext cx="2254596" cy="1558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28"/>
              </a:lnSpc>
            </a:pPr>
            <a:r>
              <a:rPr lang="en-US" sz="9091">
                <a:solidFill>
                  <a:srgbClr val="000000"/>
                </a:solidFill>
                <a:latin typeface="Stardos Stencil"/>
              </a:rPr>
              <a:t>630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775252" y="3812979"/>
            <a:ext cx="8631916" cy="1330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46"/>
              </a:lnSpc>
            </a:pPr>
            <a:r>
              <a:rPr lang="en-US" sz="2533">
                <a:solidFill>
                  <a:srgbClr val="010101"/>
                </a:solidFill>
                <a:latin typeface="Ping Hebrew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186601" y="8218265"/>
            <a:ext cx="5842972" cy="889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36"/>
              </a:lnSpc>
            </a:pPr>
            <a:r>
              <a:rPr lang="en-US" sz="5240">
                <a:solidFill>
                  <a:srgbClr val="000000"/>
                </a:solidFill>
                <a:latin typeface="Stardos Stencil"/>
              </a:rPr>
              <a:t>Esclavos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166463" y="6550633"/>
            <a:ext cx="5842972" cy="889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36"/>
              </a:lnSpc>
            </a:pPr>
            <a:r>
              <a:rPr lang="en-US" sz="5240">
                <a:solidFill>
                  <a:srgbClr val="000000"/>
                </a:solidFill>
                <a:latin typeface="Stardos Stencil"/>
              </a:rPr>
              <a:t>Plebeyos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86601" y="4689358"/>
            <a:ext cx="5842972" cy="889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36"/>
              </a:lnSpc>
            </a:pPr>
            <a:r>
              <a:rPr lang="en-US" sz="5240">
                <a:solidFill>
                  <a:srgbClr val="000000"/>
                </a:solidFill>
                <a:latin typeface="Stardos Stencil"/>
              </a:rPr>
              <a:t>Patricios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38341" y="6214082"/>
            <a:ext cx="3634896" cy="886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36"/>
              </a:lnSpc>
            </a:pPr>
            <a:r>
              <a:rPr lang="en-US" sz="5240">
                <a:solidFill>
                  <a:srgbClr val="000000"/>
                </a:solidFill>
                <a:latin typeface="Stardos Stencil"/>
              </a:rPr>
              <a:t>Patricios</a:t>
            </a:r>
          </a:p>
        </p:txBody>
      </p:sp>
      <p:sp>
        <p:nvSpPr>
          <p:cNvPr name="AutoShape 14" id="14"/>
          <p:cNvSpPr/>
          <p:nvPr/>
        </p:nvSpPr>
        <p:spPr>
          <a:xfrm rot="5400000">
            <a:off x="1903272" y="5792793"/>
            <a:ext cx="890203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15" id="15"/>
          <p:cNvSpPr txBox="true"/>
          <p:nvPr/>
        </p:nvSpPr>
        <p:spPr>
          <a:xfrm rot="0">
            <a:off x="1238341" y="7052529"/>
            <a:ext cx="9482946" cy="1215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53"/>
              </a:lnSpc>
            </a:pPr>
            <a:r>
              <a:rPr lang="en-US" sz="2323">
                <a:solidFill>
                  <a:srgbClr val="010101"/>
                </a:solidFill>
                <a:latin typeface="Ping Hebrew"/>
              </a:rPr>
              <a:t>Lorem ipsum dolor sit amet, consectetur adipiscing elit. Duis vulputate nulla at ante rhoncus, vel efficitur felis condimentum. Proin odio odio.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DF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09032">
            <a:off x="13041230" y="-908518"/>
            <a:ext cx="7171015" cy="2516374"/>
          </a:xfrm>
          <a:custGeom>
            <a:avLst/>
            <a:gdLst/>
            <a:ahLst/>
            <a:cxnLst/>
            <a:rect r="r" b="b" t="t" l="l"/>
            <a:pathLst>
              <a:path h="2516374" w="7171015">
                <a:moveTo>
                  <a:pt x="0" y="0"/>
                </a:moveTo>
                <a:lnTo>
                  <a:pt x="7171015" y="0"/>
                </a:lnTo>
                <a:lnTo>
                  <a:pt x="7171015" y="2516374"/>
                </a:lnTo>
                <a:lnTo>
                  <a:pt x="0" y="2516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253549">
            <a:off x="-1695978" y="8492016"/>
            <a:ext cx="9039569" cy="3172067"/>
          </a:xfrm>
          <a:custGeom>
            <a:avLst/>
            <a:gdLst/>
            <a:ahLst/>
            <a:cxnLst/>
            <a:rect r="r" b="b" t="t" l="l"/>
            <a:pathLst>
              <a:path h="3172067" w="9039569">
                <a:moveTo>
                  <a:pt x="0" y="0"/>
                </a:moveTo>
                <a:lnTo>
                  <a:pt x="9039568" y="0"/>
                </a:lnTo>
                <a:lnTo>
                  <a:pt x="9039568" y="3172067"/>
                </a:lnTo>
                <a:lnTo>
                  <a:pt x="0" y="31720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19229">
            <a:off x="1206841" y="5150203"/>
            <a:ext cx="225449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238341" y="1299092"/>
            <a:ext cx="11678889" cy="1146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284"/>
              </a:lnSpc>
              <a:spcBef>
                <a:spcPct val="0"/>
              </a:spcBef>
            </a:pPr>
            <a:r>
              <a:rPr lang="en-US" sz="6631" spc="59">
                <a:solidFill>
                  <a:srgbClr val="2E2E30"/>
                </a:solidFill>
                <a:latin typeface="Marta"/>
              </a:rPr>
              <a:t>ESTRUCTURA ECONÓMICA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06788" y="3584546"/>
            <a:ext cx="2254596" cy="1558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28"/>
              </a:lnSpc>
            </a:pPr>
            <a:r>
              <a:rPr lang="en-US" sz="9091">
                <a:solidFill>
                  <a:srgbClr val="000000"/>
                </a:solidFill>
                <a:latin typeface="Stardos Stencil"/>
              </a:rPr>
              <a:t>625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026467" y="4950994"/>
            <a:ext cx="5382895" cy="226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9"/>
              </a:lnSpc>
            </a:pPr>
            <a:r>
              <a:rPr lang="en-US" sz="2578">
                <a:solidFill>
                  <a:srgbClr val="010101"/>
                </a:solidFill>
                <a:latin typeface="Ping Hebrew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026467" y="3963849"/>
            <a:ext cx="6146041" cy="886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36"/>
              </a:lnSpc>
            </a:pPr>
            <a:r>
              <a:rPr lang="en-US" sz="5240">
                <a:solidFill>
                  <a:srgbClr val="000000"/>
                </a:solidFill>
                <a:latin typeface="Stardos Stencil"/>
              </a:rPr>
              <a:t>Comercio nacional</a:t>
            </a:r>
          </a:p>
        </p:txBody>
      </p:sp>
      <p:sp>
        <p:nvSpPr>
          <p:cNvPr name="AutoShape 9" id="9"/>
          <p:cNvSpPr/>
          <p:nvPr/>
        </p:nvSpPr>
        <p:spPr>
          <a:xfrm rot="0">
            <a:off x="3461384" y="4454510"/>
            <a:ext cx="1411853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oval" len="lg" w="lg"/>
            <a:tailEnd type="oval" len="lg" w="lg"/>
          </a:ln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063616" y="2992862"/>
            <a:ext cx="6765270" cy="6835024"/>
          </a:xfrm>
          <a:prstGeom prst="rect">
            <a:avLst/>
          </a:prstGeom>
        </p:spPr>
      </p:pic>
      <p:sp>
        <p:nvSpPr>
          <p:cNvPr name="Freeform 11" id="11"/>
          <p:cNvSpPr/>
          <p:nvPr/>
        </p:nvSpPr>
        <p:spPr>
          <a:xfrm flipH="false" flipV="false" rot="0">
            <a:off x="1427694" y="5501515"/>
            <a:ext cx="1508584" cy="1550880"/>
          </a:xfrm>
          <a:custGeom>
            <a:avLst/>
            <a:gdLst/>
            <a:ahLst/>
            <a:cxnLst/>
            <a:rect r="r" b="b" t="t" l="l"/>
            <a:pathLst>
              <a:path h="1550880" w="1508584">
                <a:moveTo>
                  <a:pt x="0" y="0"/>
                </a:moveTo>
                <a:lnTo>
                  <a:pt x="1508583" y="0"/>
                </a:lnTo>
                <a:lnTo>
                  <a:pt x="1508583" y="1550881"/>
                </a:lnTo>
                <a:lnTo>
                  <a:pt x="0" y="15508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DF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09032">
            <a:off x="13041230" y="-908518"/>
            <a:ext cx="7171015" cy="2516374"/>
          </a:xfrm>
          <a:custGeom>
            <a:avLst/>
            <a:gdLst/>
            <a:ahLst/>
            <a:cxnLst/>
            <a:rect r="r" b="b" t="t" l="l"/>
            <a:pathLst>
              <a:path h="2516374" w="7171015">
                <a:moveTo>
                  <a:pt x="0" y="0"/>
                </a:moveTo>
                <a:lnTo>
                  <a:pt x="7171015" y="0"/>
                </a:lnTo>
                <a:lnTo>
                  <a:pt x="7171015" y="2516374"/>
                </a:lnTo>
                <a:lnTo>
                  <a:pt x="0" y="2516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253549">
            <a:off x="-1695978" y="8492016"/>
            <a:ext cx="9039569" cy="3172067"/>
          </a:xfrm>
          <a:custGeom>
            <a:avLst/>
            <a:gdLst/>
            <a:ahLst/>
            <a:cxnLst/>
            <a:rect r="r" b="b" t="t" l="l"/>
            <a:pathLst>
              <a:path h="3172067" w="9039569">
                <a:moveTo>
                  <a:pt x="0" y="0"/>
                </a:moveTo>
                <a:lnTo>
                  <a:pt x="9039568" y="0"/>
                </a:lnTo>
                <a:lnTo>
                  <a:pt x="9039568" y="3172067"/>
                </a:lnTo>
                <a:lnTo>
                  <a:pt x="0" y="31720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19229">
            <a:off x="1238394" y="5150203"/>
            <a:ext cx="225449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3492937" y="4454510"/>
            <a:ext cx="3140519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034286" y="3644732"/>
            <a:ext cx="2225014" cy="5613568"/>
          </a:xfrm>
          <a:custGeom>
            <a:avLst/>
            <a:gdLst/>
            <a:ahLst/>
            <a:cxnLst/>
            <a:rect r="r" b="b" t="t" l="l"/>
            <a:pathLst>
              <a:path h="5613568" w="2225014">
                <a:moveTo>
                  <a:pt x="0" y="0"/>
                </a:moveTo>
                <a:lnTo>
                  <a:pt x="2225014" y="0"/>
                </a:lnTo>
                <a:lnTo>
                  <a:pt x="2225014" y="5613568"/>
                </a:lnTo>
                <a:lnTo>
                  <a:pt x="0" y="5613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38341" y="1299092"/>
            <a:ext cx="11678889" cy="1146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284"/>
              </a:lnSpc>
              <a:spcBef>
                <a:spcPct val="0"/>
              </a:spcBef>
            </a:pPr>
            <a:r>
              <a:rPr lang="en-US" sz="6631" spc="59">
                <a:solidFill>
                  <a:srgbClr val="2E2E30"/>
                </a:solidFill>
                <a:latin typeface="Marta"/>
              </a:rPr>
              <a:t>CULTURA ROMANA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104585">
            <a:off x="10215615" y="1191278"/>
            <a:ext cx="1280704" cy="1951211"/>
          </a:xfrm>
          <a:custGeom>
            <a:avLst/>
            <a:gdLst/>
            <a:ahLst/>
            <a:cxnLst/>
            <a:rect r="r" b="b" t="t" l="l"/>
            <a:pathLst>
              <a:path h="1951211" w="1280704">
                <a:moveTo>
                  <a:pt x="0" y="0"/>
                </a:moveTo>
                <a:lnTo>
                  <a:pt x="1280704" y="0"/>
                </a:lnTo>
                <a:lnTo>
                  <a:pt x="1280704" y="1951211"/>
                </a:lnTo>
                <a:lnTo>
                  <a:pt x="0" y="19512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 rot="19229">
            <a:off x="7109391" y="5159663"/>
            <a:ext cx="225449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2169628" y="1717581"/>
            <a:ext cx="2192066" cy="4114800"/>
          </a:xfrm>
          <a:custGeom>
            <a:avLst/>
            <a:gdLst/>
            <a:ahLst/>
            <a:cxnLst/>
            <a:rect r="r" b="b" t="t" l="l"/>
            <a:pathLst>
              <a:path h="4114800" w="2192066">
                <a:moveTo>
                  <a:pt x="0" y="0"/>
                </a:moveTo>
                <a:lnTo>
                  <a:pt x="2192066" y="0"/>
                </a:lnTo>
                <a:lnTo>
                  <a:pt x="21920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38341" y="3584546"/>
            <a:ext cx="2254596" cy="1558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28"/>
              </a:lnSpc>
            </a:pPr>
            <a:r>
              <a:rPr lang="en-US" sz="9091">
                <a:solidFill>
                  <a:srgbClr val="000000"/>
                </a:solidFill>
                <a:latin typeface="Stardos Stencil"/>
              </a:rPr>
              <a:t>625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09338" y="3594006"/>
            <a:ext cx="2254596" cy="1558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28"/>
              </a:lnSpc>
            </a:pPr>
            <a:r>
              <a:rPr lang="en-US" sz="9091">
                <a:solidFill>
                  <a:srgbClr val="000000"/>
                </a:solidFill>
                <a:latin typeface="Stardos Stencil"/>
              </a:rPr>
              <a:t>615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38341" y="5292528"/>
            <a:ext cx="3266222" cy="1363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6679" indent="-278339" lvl="1">
              <a:lnSpc>
                <a:spcPts val="3609"/>
              </a:lnSpc>
              <a:spcBef>
                <a:spcPct val="0"/>
              </a:spcBef>
              <a:buFont typeface="Arial"/>
              <a:buChar char="•"/>
            </a:pPr>
            <a:r>
              <a:rPr lang="en-US" sz="2578" u="none">
                <a:solidFill>
                  <a:srgbClr val="010101"/>
                </a:solidFill>
                <a:latin typeface="Ping Hebrew"/>
              </a:rPr>
              <a:t>Cultura griega</a:t>
            </a:r>
          </a:p>
          <a:p>
            <a:pPr algn="l" marL="556679" indent="-278339" lvl="1">
              <a:lnSpc>
                <a:spcPts val="3609"/>
              </a:lnSpc>
              <a:spcBef>
                <a:spcPct val="0"/>
              </a:spcBef>
              <a:buFont typeface="Arial"/>
              <a:buChar char="•"/>
            </a:pPr>
            <a:r>
              <a:rPr lang="en-US" sz="2578" u="none">
                <a:solidFill>
                  <a:srgbClr val="010101"/>
                </a:solidFill>
                <a:latin typeface="Ping Hebrew"/>
              </a:rPr>
              <a:t>Cultura Egipcia</a:t>
            </a:r>
          </a:p>
          <a:p>
            <a:pPr algn="l" marL="556679" indent="-278339" lvl="1">
              <a:lnSpc>
                <a:spcPts val="3609"/>
              </a:lnSpc>
              <a:spcBef>
                <a:spcPct val="0"/>
              </a:spcBef>
              <a:buFont typeface="Arial"/>
              <a:buChar char="•"/>
            </a:pPr>
            <a:r>
              <a:rPr lang="en-US" sz="2578" u="none">
                <a:solidFill>
                  <a:srgbClr val="010101"/>
                </a:solidFill>
                <a:latin typeface="Ping Hebrew"/>
              </a:rPr>
              <a:t>Cultura Oriental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109338" y="5488382"/>
            <a:ext cx="3266222" cy="2277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6679" indent="-278339" lvl="1">
              <a:lnSpc>
                <a:spcPts val="3609"/>
              </a:lnSpc>
              <a:spcBef>
                <a:spcPct val="0"/>
              </a:spcBef>
              <a:buFont typeface="Arial"/>
              <a:buChar char="•"/>
            </a:pPr>
            <a:r>
              <a:rPr lang="en-US" sz="2578" u="none">
                <a:solidFill>
                  <a:srgbClr val="010101"/>
                </a:solidFill>
                <a:latin typeface="Ping Hebrew"/>
              </a:rPr>
              <a:t>Cultura griega</a:t>
            </a:r>
          </a:p>
          <a:p>
            <a:pPr algn="l" marL="556679" indent="-278339" lvl="1">
              <a:lnSpc>
                <a:spcPts val="3609"/>
              </a:lnSpc>
              <a:spcBef>
                <a:spcPct val="0"/>
              </a:spcBef>
              <a:buFont typeface="Arial"/>
              <a:buChar char="•"/>
            </a:pPr>
            <a:r>
              <a:rPr lang="en-US" sz="2578" u="none">
                <a:solidFill>
                  <a:srgbClr val="010101"/>
                </a:solidFill>
                <a:latin typeface="Ping Hebrew"/>
              </a:rPr>
              <a:t>Cultura Egipcia</a:t>
            </a:r>
          </a:p>
          <a:p>
            <a:pPr algn="l" marL="556679" indent="-278339" lvl="1">
              <a:lnSpc>
                <a:spcPts val="3609"/>
              </a:lnSpc>
              <a:spcBef>
                <a:spcPct val="0"/>
              </a:spcBef>
              <a:buFont typeface="Arial"/>
              <a:buChar char="•"/>
            </a:pPr>
            <a:r>
              <a:rPr lang="en-US" sz="2578" u="none">
                <a:solidFill>
                  <a:srgbClr val="010101"/>
                </a:solidFill>
                <a:latin typeface="Ping Hebrew"/>
              </a:rPr>
              <a:t>Cultura Oriental</a:t>
            </a:r>
          </a:p>
          <a:p>
            <a:pPr algn="l" marL="556679" indent="-278339" lvl="1">
              <a:lnSpc>
                <a:spcPts val="3609"/>
              </a:lnSpc>
              <a:spcBef>
                <a:spcPct val="0"/>
              </a:spcBef>
              <a:buFont typeface="Arial"/>
              <a:buChar char="•"/>
            </a:pPr>
            <a:r>
              <a:rPr lang="en-US" sz="2578" u="none">
                <a:solidFill>
                  <a:srgbClr val="010101"/>
                </a:solidFill>
                <a:latin typeface="Ping Hebrew"/>
              </a:rPr>
              <a:t>Cultura Nórdica</a:t>
            </a:r>
          </a:p>
          <a:p>
            <a:pPr algn="l" marL="556679" indent="-278339" lvl="1">
              <a:lnSpc>
                <a:spcPts val="3609"/>
              </a:lnSpc>
              <a:spcBef>
                <a:spcPct val="0"/>
              </a:spcBef>
              <a:buFont typeface="Arial"/>
              <a:buChar char="•"/>
            </a:pPr>
            <a:r>
              <a:rPr lang="en-US" sz="2578" u="none">
                <a:solidFill>
                  <a:srgbClr val="010101"/>
                </a:solidFill>
                <a:latin typeface="Ping Hebrew"/>
              </a:rPr>
              <a:t>Cultura India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46017" y="2855227"/>
            <a:ext cx="1929599" cy="2494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28"/>
              </a:lnSpc>
            </a:pPr>
            <a:r>
              <a:rPr lang="en-US" sz="2020">
                <a:solidFill>
                  <a:srgbClr val="010101"/>
                </a:solidFill>
                <a:latin typeface="Ping Hebrew"/>
              </a:rPr>
              <a:t>Roma fue el resultado de un importante intercambio entre civilizaciones diferentes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DF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09032">
            <a:off x="13041230" y="-908518"/>
            <a:ext cx="7171015" cy="2516374"/>
          </a:xfrm>
          <a:custGeom>
            <a:avLst/>
            <a:gdLst/>
            <a:ahLst/>
            <a:cxnLst/>
            <a:rect r="r" b="b" t="t" l="l"/>
            <a:pathLst>
              <a:path h="2516374" w="7171015">
                <a:moveTo>
                  <a:pt x="0" y="0"/>
                </a:moveTo>
                <a:lnTo>
                  <a:pt x="7171015" y="0"/>
                </a:lnTo>
                <a:lnTo>
                  <a:pt x="7171015" y="2516374"/>
                </a:lnTo>
                <a:lnTo>
                  <a:pt x="0" y="2516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253549">
            <a:off x="-1695978" y="8492016"/>
            <a:ext cx="9039569" cy="3172067"/>
          </a:xfrm>
          <a:custGeom>
            <a:avLst/>
            <a:gdLst/>
            <a:ahLst/>
            <a:cxnLst/>
            <a:rect r="r" b="b" t="t" l="l"/>
            <a:pathLst>
              <a:path h="3172067" w="9039569">
                <a:moveTo>
                  <a:pt x="0" y="0"/>
                </a:moveTo>
                <a:lnTo>
                  <a:pt x="9039568" y="0"/>
                </a:lnTo>
                <a:lnTo>
                  <a:pt x="9039568" y="3172067"/>
                </a:lnTo>
                <a:lnTo>
                  <a:pt x="0" y="31720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38341" y="1299092"/>
            <a:ext cx="11678889" cy="1146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284"/>
              </a:lnSpc>
              <a:spcBef>
                <a:spcPct val="0"/>
              </a:spcBef>
            </a:pPr>
            <a:r>
              <a:rPr lang="en-US" sz="6631" spc="59">
                <a:solidFill>
                  <a:srgbClr val="2E2E30"/>
                </a:solidFill>
                <a:latin typeface="Marta"/>
              </a:rPr>
              <a:t>SITUACIÓN DE LA MUJER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158678" y="4734713"/>
            <a:ext cx="3100622" cy="4464247"/>
          </a:xfrm>
          <a:custGeom>
            <a:avLst/>
            <a:gdLst/>
            <a:ahLst/>
            <a:cxnLst/>
            <a:rect r="r" b="b" t="t" l="l"/>
            <a:pathLst>
              <a:path h="4464247" w="3100622">
                <a:moveTo>
                  <a:pt x="0" y="0"/>
                </a:moveTo>
                <a:lnTo>
                  <a:pt x="3100622" y="0"/>
                </a:lnTo>
                <a:lnTo>
                  <a:pt x="3100622" y="4464246"/>
                </a:lnTo>
                <a:lnTo>
                  <a:pt x="0" y="44642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341" y="2445103"/>
            <a:ext cx="3430035" cy="2615402"/>
          </a:xfrm>
          <a:custGeom>
            <a:avLst/>
            <a:gdLst/>
            <a:ahLst/>
            <a:cxnLst/>
            <a:rect r="r" b="b" t="t" l="l"/>
            <a:pathLst>
              <a:path h="2615402" w="3430035">
                <a:moveTo>
                  <a:pt x="0" y="0"/>
                </a:moveTo>
                <a:lnTo>
                  <a:pt x="3430035" y="0"/>
                </a:lnTo>
                <a:lnTo>
                  <a:pt x="3430035" y="2615402"/>
                </a:lnTo>
                <a:lnTo>
                  <a:pt x="0" y="26154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60036" y="2445103"/>
            <a:ext cx="3430035" cy="2615402"/>
          </a:xfrm>
          <a:custGeom>
            <a:avLst/>
            <a:gdLst/>
            <a:ahLst/>
            <a:cxnLst/>
            <a:rect r="r" b="b" t="t" l="l"/>
            <a:pathLst>
              <a:path h="2615402" w="3430035">
                <a:moveTo>
                  <a:pt x="0" y="0"/>
                </a:moveTo>
                <a:lnTo>
                  <a:pt x="3430035" y="0"/>
                </a:lnTo>
                <a:lnTo>
                  <a:pt x="3430035" y="2615402"/>
                </a:lnTo>
                <a:lnTo>
                  <a:pt x="0" y="26154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34856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488307" y="2445103"/>
            <a:ext cx="3430035" cy="2615402"/>
          </a:xfrm>
          <a:custGeom>
            <a:avLst/>
            <a:gdLst/>
            <a:ahLst/>
            <a:cxnLst/>
            <a:rect r="r" b="b" t="t" l="l"/>
            <a:pathLst>
              <a:path h="2615402" w="3430035">
                <a:moveTo>
                  <a:pt x="0" y="0"/>
                </a:moveTo>
                <a:lnTo>
                  <a:pt x="3430035" y="0"/>
                </a:lnTo>
                <a:lnTo>
                  <a:pt x="3430035" y="2615402"/>
                </a:lnTo>
                <a:lnTo>
                  <a:pt x="0" y="26154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223" t="0" r="-7223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325078">
            <a:off x="7789628" y="6779190"/>
            <a:ext cx="439609" cy="468575"/>
          </a:xfrm>
          <a:custGeom>
            <a:avLst/>
            <a:gdLst/>
            <a:ahLst/>
            <a:cxnLst/>
            <a:rect r="r" b="b" t="t" l="l"/>
            <a:pathLst>
              <a:path h="468575" w="439609">
                <a:moveTo>
                  <a:pt x="0" y="0"/>
                </a:moveTo>
                <a:lnTo>
                  <a:pt x="439609" y="0"/>
                </a:lnTo>
                <a:lnTo>
                  <a:pt x="439609" y="468575"/>
                </a:lnTo>
                <a:lnTo>
                  <a:pt x="0" y="4685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38341" y="5340020"/>
            <a:ext cx="10680001" cy="1353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9"/>
              </a:lnSpc>
            </a:pPr>
            <a:r>
              <a:rPr lang="en-US" sz="2578">
                <a:solidFill>
                  <a:srgbClr val="010101"/>
                </a:solidFill>
                <a:latin typeface="Ping Hebrew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27501" y="6711698"/>
            <a:ext cx="4132345" cy="598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32"/>
              </a:lnSpc>
            </a:pPr>
            <a:r>
              <a:rPr lang="en-US" sz="3523">
                <a:solidFill>
                  <a:srgbClr val="000000"/>
                </a:solidFill>
                <a:latin typeface="Stardos Stencil"/>
              </a:rPr>
              <a:t>Votar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2325078">
            <a:off x="7789628" y="7419787"/>
            <a:ext cx="439609" cy="468575"/>
          </a:xfrm>
          <a:custGeom>
            <a:avLst/>
            <a:gdLst/>
            <a:ahLst/>
            <a:cxnLst/>
            <a:rect r="r" b="b" t="t" l="l"/>
            <a:pathLst>
              <a:path h="468575" w="439609">
                <a:moveTo>
                  <a:pt x="0" y="0"/>
                </a:moveTo>
                <a:lnTo>
                  <a:pt x="439609" y="0"/>
                </a:lnTo>
                <a:lnTo>
                  <a:pt x="439609" y="468575"/>
                </a:lnTo>
                <a:lnTo>
                  <a:pt x="0" y="4685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327501" y="7352295"/>
            <a:ext cx="4132345" cy="598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32"/>
              </a:lnSpc>
            </a:pPr>
            <a:r>
              <a:rPr lang="en-US" sz="3523">
                <a:solidFill>
                  <a:srgbClr val="000000"/>
                </a:solidFill>
                <a:latin typeface="Stardos Stencil"/>
              </a:rPr>
              <a:t>Estudiar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2325078">
            <a:off x="7789628" y="8003776"/>
            <a:ext cx="439609" cy="468575"/>
          </a:xfrm>
          <a:custGeom>
            <a:avLst/>
            <a:gdLst/>
            <a:ahLst/>
            <a:cxnLst/>
            <a:rect r="r" b="b" t="t" l="l"/>
            <a:pathLst>
              <a:path h="468575" w="439609">
                <a:moveTo>
                  <a:pt x="0" y="0"/>
                </a:moveTo>
                <a:lnTo>
                  <a:pt x="439609" y="0"/>
                </a:lnTo>
                <a:lnTo>
                  <a:pt x="439609" y="468575"/>
                </a:lnTo>
                <a:lnTo>
                  <a:pt x="0" y="4685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327501" y="7936285"/>
            <a:ext cx="4132345" cy="598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32"/>
              </a:lnSpc>
            </a:pPr>
            <a:r>
              <a:rPr lang="en-US" sz="3523">
                <a:solidFill>
                  <a:srgbClr val="000000"/>
                </a:solidFill>
                <a:latin typeface="Stardos Stencil"/>
              </a:rPr>
              <a:t>Elegir matrimonio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2325078">
            <a:off x="7789628" y="8644373"/>
            <a:ext cx="439609" cy="468575"/>
          </a:xfrm>
          <a:custGeom>
            <a:avLst/>
            <a:gdLst/>
            <a:ahLst/>
            <a:cxnLst/>
            <a:rect r="r" b="b" t="t" l="l"/>
            <a:pathLst>
              <a:path h="468575" w="439609">
                <a:moveTo>
                  <a:pt x="0" y="0"/>
                </a:moveTo>
                <a:lnTo>
                  <a:pt x="439609" y="0"/>
                </a:lnTo>
                <a:lnTo>
                  <a:pt x="439609" y="468575"/>
                </a:lnTo>
                <a:lnTo>
                  <a:pt x="0" y="4685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8327501" y="8576881"/>
            <a:ext cx="4132345" cy="598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32"/>
              </a:lnSpc>
            </a:pPr>
            <a:r>
              <a:rPr lang="en-US" sz="3523">
                <a:solidFill>
                  <a:srgbClr val="000000"/>
                </a:solidFill>
                <a:latin typeface="Stardos Stencil"/>
              </a:rPr>
              <a:t>Trabajar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DAF6WK2ZH24</dc:identifier>
  <dcterms:modified xsi:type="dcterms:W3CDTF">2011-08-01T06:04:30Z</dcterms:modified>
  <cp:revision>1</cp:revision>
  <dc:title>Presentación Propuesta de Proyecto Ilustrado Verde y Azul</dc:title>
</cp:coreProperties>
</file>